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6980" autoAdjust="0"/>
  </p:normalViewPr>
  <p:slideViewPr>
    <p:cSldViewPr>
      <p:cViewPr varScale="1">
        <p:scale>
          <a:sx n="71" d="100"/>
          <a:sy n="71" d="100"/>
        </p:scale>
        <p:origin x="-11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46DD2-C055-4079-89AF-0209BFEB81CF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D2070-BFA5-4831-82AB-C908BDDD06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0624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D2070-BFA5-4831-82AB-C908BDDD0663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5203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7772400" cy="1175444"/>
          </a:xfrm>
        </p:spPr>
        <p:txBody>
          <a:bodyPr>
            <a:normAutofit fontScale="90000"/>
          </a:bodyPr>
          <a:lstStyle/>
          <a:p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ДГ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№ 5 „”Червената шапчица“, гр. Търговище</a:t>
            </a:r>
            <a:br>
              <a:rPr lang="ru-RU" sz="2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Дейности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по обща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логопедична подкрепа към проект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BG05M20PO001-5.001-0001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sz="2200" b="1" i="1" dirty="0" smtClean="0">
                <a:latin typeface="Times New Roman" pitchFamily="18" charset="0"/>
                <a:cs typeface="Times New Roman" pitchFamily="18" charset="0"/>
              </a:rPr>
              <a:t>Равен достъп до училищното образование в условията на кризи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latin typeface="Times New Roman" pitchFamily="18" charset="0"/>
                <a:cs typeface="Times New Roman" pitchFamily="18" charset="0"/>
              </a:rPr>
            </a:br>
            <a:endParaRPr lang="bg-BG" sz="2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5949280"/>
            <a:ext cx="8496944" cy="792088"/>
          </a:xfrm>
        </p:spPr>
        <p:txBody>
          <a:bodyPr>
            <a:normAutofit fontScale="92500" lnSpcReduction="10000"/>
          </a:bodyPr>
          <a:lstStyle/>
          <a:p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------------------------------------------------------ www.eufunds.bg ------------------------------------------------------</a:t>
            </a:r>
          </a:p>
          <a:p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Проект BG05M2OP001-5.001-0001 „Равен достъп до училищно образование в условията на кризи“, финансиран от Оперативна програма „Наука и образование за интелигентен растеж“ 2014-2020, съфинансирана от Европейския съюз чрез Европейските структурни и инвестиционни фондове</a:t>
            </a:r>
          </a:p>
          <a:p>
            <a:endParaRPr lang="bg-BG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375123"/>
            <a:ext cx="2534409" cy="96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348940"/>
            <a:ext cx="2301718" cy="9918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89040"/>
            <a:ext cx="20764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79490"/>
            <a:ext cx="2133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093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260648"/>
            <a:ext cx="842493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полезно е да учим децата на всичко, под форма на игра. Логопедичните упражнения за развитие на речта винаги са под форма на игра с детето.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Така забавно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и приятно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научава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нови думи, умения и познания, докато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играе.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Винаги дейностите могат да бъдат представени като игрови действия. Детето има богата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фантазия и обича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да влиза в роли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Учим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математика  лесно и забавно!</a:t>
            </a:r>
            <a:endParaRPr lang="bg-BG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PC\Downloads\20231017_090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3162928" cy="237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C\Downloads\20231017_0902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5382">
            <a:off x="3359866" y="2893159"/>
            <a:ext cx="2640293" cy="198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C\Downloads\20231017_090247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3645024"/>
            <a:ext cx="3004782" cy="225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1617340" cy="1170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99483"/>
            <a:ext cx="2088257" cy="734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26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332656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/>
              <a:t>	</a:t>
            </a:r>
            <a:r>
              <a:rPr lang="bg-BG" sz="2000" b="1" i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гра, развиваща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концентрацията, вниманието и пространствената ориентация на детето.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Всяко бухалче се поставя в съответният квадрат, като се завърти според посоката на стрелката.</a:t>
            </a:r>
            <a:endParaRPr lang="bg-BG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C:\Users\PC\Downloads\20231211_1050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58791">
            <a:off x="2820079" y="2104259"/>
            <a:ext cx="2342105" cy="175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C\Downloads\20231211_1124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57947">
            <a:off x="4448446" y="4084562"/>
            <a:ext cx="2729053" cy="204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C\Downloads\20231108_111532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4692">
            <a:off x="1149539" y="3894049"/>
            <a:ext cx="2537779" cy="25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PC\Downloads\20231204_1107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108" y="2108983"/>
            <a:ext cx="2288938" cy="171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\Downloads\20231218_11040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636" y="1634788"/>
            <a:ext cx="1998820" cy="266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7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1520" y="260648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i="1" dirty="0" smtClean="0">
                <a:latin typeface="Times New Roman" pitchFamily="18" charset="0"/>
                <a:cs typeface="Times New Roman" pitchFamily="18" charset="0"/>
              </a:rPr>
              <a:t>Учим буквите и техните звукове! Определяме мястото на звук в дума.</a:t>
            </a: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Звуци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са всички шумове, които чуваме около нас, когато говорим – произнасяме звукове, а буквите са техния графичен белег. Звукът се произнася, а буквата се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пише. </a:t>
            </a:r>
            <a:endParaRPr lang="bg-BG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PC\Downloads\20231219_105136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8546">
            <a:off x="395536" y="2564904"/>
            <a:ext cx="2463738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ownloads\20231220_1045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211">
            <a:off x="3374867" y="1868374"/>
            <a:ext cx="23222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C\Downloads\20231220_1050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256">
            <a:off x="5992890" y="2996952"/>
            <a:ext cx="25717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Букви - Стикери за сте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225" y="4964718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954" y="1633448"/>
            <a:ext cx="936117" cy="1322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26 Букви ideas | lettering alphabet, alice in wonderland party, childrens  alphab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683567"/>
            <a:ext cx="856830" cy="104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Красивые картинки буквы А — детские, раскраски, трафарет, рукописные |  Русский алфавит, Алфавит, Детские шрифты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355" y="1642325"/>
            <a:ext cx="1117410" cy="124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35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\Downloads\20231207_1121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2031690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C\Downloads\20231207_1011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04663"/>
            <a:ext cx="1951949" cy="26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C\Downloads\20231006_1138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8313">
            <a:off x="363259" y="1268760"/>
            <a:ext cx="2528292" cy="189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\Downloads\20231204_1034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751">
            <a:off x="3779912" y="764704"/>
            <a:ext cx="2403267" cy="32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C\Downloads\20231219_1051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3320">
            <a:off x="5956680" y="3233496"/>
            <a:ext cx="2287727" cy="305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Игри - Фина моторика - 📕 детска книга - store.b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766" y="3924745"/>
            <a:ext cx="1824779" cy="258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751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1916832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Заниманията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за развитие на двигателните умения трябва да са ежедневни, разнообразни и забавни за детето. Не трябва да се правят насила, защото резултатът от тях ще е минимален. Всичко трябва да става под формата на игра и да </a:t>
            </a:r>
            <a:r>
              <a:rPr lang="bg-BG" sz="2000" b="1" i="1" dirty="0" smtClean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наблегне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 заниманията, игрите и играчките, които се харесват на детето. Трябва да се прилагат, както в детската градина, така и в къщи. 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------------------------------------------------------ </a:t>
            </a:r>
            <a:r>
              <a:rPr lang="ru-RU" sz="12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www.eufunds.bg ------------------------------------------------------</a:t>
            </a:r>
          </a:p>
          <a:p>
            <a:pPr algn="ctr"/>
            <a:r>
              <a:rPr lang="ru-RU" sz="1200" b="1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BG05M2OP001-5.001-0001 „Равен достъп до училищно образование в условията на кризи“, финансиран от Оперативна програма „Наука и образование за интелигентен растеж“ 2014-2020, съфинансирана от Европейския съюз чрез Европейските структурни и инвестиционни фондове</a:t>
            </a:r>
            <a:endParaRPr lang="ru-RU" sz="1200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21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840</TotalTime>
  <Words>54</Words>
  <Application>Microsoft Office PowerPoint</Application>
  <PresentationFormat>Презентация на цял екран (4:3)</PresentationFormat>
  <Paragraphs>18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Вълна</vt:lpstr>
      <vt:lpstr>    ДГ № 5 „”Червената шапчица“, гр. Търговище  Дейности по обща  логопедична подкрепа към проект BG05M20PO001-5.001-0001 „Равен достъп до училищното образование в условията на кризи“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 № 5 „”Червената шапчица“, гр. Търговище  Дейности по обща  логопедична подкрепа към проект BG05M20PO001-5.001-0001 „Равен достъп до училищното образование в условията на кризи“    </dc:title>
  <dc:creator>PC</dc:creator>
  <cp:lastModifiedBy>PC</cp:lastModifiedBy>
  <cp:revision>25</cp:revision>
  <dcterms:created xsi:type="dcterms:W3CDTF">2023-12-18T12:00:41Z</dcterms:created>
  <dcterms:modified xsi:type="dcterms:W3CDTF">2023-12-21T13:17:23Z</dcterms:modified>
</cp:coreProperties>
</file>